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569" r:id="rId47"/>
    <p:sldId id="598" r:id="rId48"/>
    <p:sldId id="599" r:id="rId49"/>
    <p:sldId id="600" r:id="rId50"/>
    <p:sldId id="570" r:id="rId51"/>
    <p:sldId id="615" r:id="rId52"/>
    <p:sldId id="571" r:id="rId53"/>
    <p:sldId id="601" r:id="rId54"/>
    <p:sldId id="583" r:id="rId55"/>
    <p:sldId id="580" r:id="rId56"/>
    <p:sldId id="606" r:id="rId57"/>
    <p:sldId id="608" r:id="rId58"/>
    <p:sldId id="609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8812" autoAdjust="0"/>
  </p:normalViewPr>
  <p:slideViewPr>
    <p:cSldViewPr>
      <p:cViewPr varScale="1">
        <p:scale>
          <a:sx n="101" d="100"/>
          <a:sy n="101" d="100"/>
        </p:scale>
        <p:origin x="166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ootswatch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3.1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Bootswatch</a:t>
            </a:r>
            <a:r>
              <a:rPr lang="en-US" dirty="0"/>
              <a:t> Styling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https://bootswatch.com/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11050</TotalTime>
  <Words>1545</Words>
  <Application>Microsoft Office PowerPoint</Application>
  <PresentationFormat>On-screen Show (4:3)</PresentationFormat>
  <Paragraphs>296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Roboto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1494</cp:revision>
  <cp:lastPrinted>2016-01-30T16:23:56Z</cp:lastPrinted>
  <dcterms:created xsi:type="dcterms:W3CDTF">2015-01-20T17:19:00Z</dcterms:created>
  <dcterms:modified xsi:type="dcterms:W3CDTF">2017-08-30T14:59:22Z</dcterms:modified>
</cp:coreProperties>
</file>